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EC8"/>
    <a:srgbClr val="FF99CC"/>
    <a:srgbClr val="F0B6AB"/>
    <a:srgbClr val="F0B9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995" autoAdjust="0"/>
    <p:restoredTop sz="93447" autoAdjust="0"/>
  </p:normalViewPr>
  <p:slideViewPr>
    <p:cSldViewPr snapToGrid="0" showGuides="1">
      <p:cViewPr varScale="1">
        <p:scale>
          <a:sx n="88" d="100"/>
          <a:sy n="88" d="100"/>
        </p:scale>
        <p:origin x="576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วรวิทย์ จันทร์สุวรรณ" userId="0b8a7f2d-b011-4a74-94a5-d1c524c66c47" providerId="ADAL" clId="{72D3F30B-7367-47BF-A64F-3A2F7A4AC546}"/>
    <pc:docChg chg="custSel modMainMaster">
      <pc:chgData name="วรวิทย์ จันทร์สุวรรณ" userId="0b8a7f2d-b011-4a74-94a5-d1c524c66c47" providerId="ADAL" clId="{72D3F30B-7367-47BF-A64F-3A2F7A4AC546}" dt="2023-02-21T03:19:51.922" v="6" actId="1076"/>
      <pc:docMkLst>
        <pc:docMk/>
      </pc:docMkLst>
      <pc:sldMasterChg chg="modSldLayout">
        <pc:chgData name="วรวิทย์ จันทร์สุวรรณ" userId="0b8a7f2d-b011-4a74-94a5-d1c524c66c47" providerId="ADAL" clId="{72D3F30B-7367-47BF-A64F-3A2F7A4AC546}" dt="2023-02-21T03:19:51.922" v="6" actId="1076"/>
        <pc:sldMasterMkLst>
          <pc:docMk/>
          <pc:sldMasterMk cId="2545680872" sldId="2147483648"/>
        </pc:sldMasterMkLst>
        <pc:sldLayoutChg chg="addSp delSp modSp mod">
          <pc:chgData name="วรวิทย์ จันทร์สุวรรณ" userId="0b8a7f2d-b011-4a74-94a5-d1c524c66c47" providerId="ADAL" clId="{72D3F30B-7367-47BF-A64F-3A2F7A4AC546}" dt="2023-02-21T03:19:51.922" v="6" actId="1076"/>
          <pc:sldLayoutMkLst>
            <pc:docMk/>
            <pc:sldMasterMk cId="2545680872" sldId="2147483648"/>
            <pc:sldLayoutMk cId="3107974593" sldId="2147483649"/>
          </pc:sldLayoutMkLst>
          <pc:spChg chg="del">
            <ac:chgData name="วรวิทย์ จันทร์สุวรรณ" userId="0b8a7f2d-b011-4a74-94a5-d1c524c66c47" providerId="ADAL" clId="{72D3F30B-7367-47BF-A64F-3A2F7A4AC546}" dt="2023-02-21T03:19:47.028" v="5" actId="478"/>
            <ac:spMkLst>
              <pc:docMk/>
              <pc:sldMasterMk cId="2545680872" sldId="2147483648"/>
              <pc:sldLayoutMk cId="3107974593" sldId="2147483649"/>
              <ac:spMk id="44" creationId="{2B3B1CB5-7497-F4EE-1626-0E40FDE7FFAB}"/>
            </ac:spMkLst>
          </pc:spChg>
          <pc:spChg chg="del">
            <ac:chgData name="วรวิทย์ จันทร์สุวรรณ" userId="0b8a7f2d-b011-4a74-94a5-d1c524c66c47" providerId="ADAL" clId="{72D3F30B-7367-47BF-A64F-3A2F7A4AC546}" dt="2023-02-21T03:19:43.758" v="4" actId="478"/>
            <ac:spMkLst>
              <pc:docMk/>
              <pc:sldMasterMk cId="2545680872" sldId="2147483648"/>
              <pc:sldLayoutMk cId="3107974593" sldId="2147483649"/>
              <ac:spMk id="45" creationId="{D512AB7E-61BB-9ECE-B3ED-38B7CC98D1AD}"/>
            </ac:spMkLst>
          </pc:spChg>
          <pc:picChg chg="add mod">
            <ac:chgData name="วรวิทย์ จันทร์สุวรรณ" userId="0b8a7f2d-b011-4a74-94a5-d1c524c66c47" providerId="ADAL" clId="{72D3F30B-7367-47BF-A64F-3A2F7A4AC546}" dt="2023-02-21T03:19:51.922" v="6" actId="1076"/>
            <ac:picMkLst>
              <pc:docMk/>
              <pc:sldMasterMk cId="2545680872" sldId="2147483648"/>
              <pc:sldLayoutMk cId="3107974593" sldId="2147483649"/>
              <ac:picMk id="5" creationId="{4054E4C7-DF67-6DD0-BB62-BCA6D8F3190E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microsoft.com/office/2007/relationships/hdphoto" Target="../media/hdphoto1.wdp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966CE97E-925C-133A-2D80-0134E1FF3D20}"/>
              </a:ext>
            </a:extLst>
          </p:cNvPr>
          <p:cNvSpPr/>
          <p:nvPr userDrawn="1"/>
        </p:nvSpPr>
        <p:spPr>
          <a:xfrm>
            <a:off x="0" y="0"/>
            <a:ext cx="12191999" cy="1194106"/>
          </a:xfrm>
          <a:prstGeom prst="rect">
            <a:avLst/>
          </a:prstGeom>
          <a:solidFill>
            <a:srgbClr val="FFBE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BEB1C57-D589-4A43-D9E0-A2B63B3D1F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49620" y="1855535"/>
            <a:ext cx="9055100" cy="1909763"/>
          </a:xfrm>
        </p:spPr>
        <p:txBody>
          <a:bodyPr anchor="b"/>
          <a:lstStyle>
            <a:lvl1pPr algn="ctr">
              <a:defRPr sz="6000">
                <a:latin typeface="Kanit Medium" panose="00000600000000000000" pitchFamily="2" charset="-34"/>
                <a:cs typeface="Kanit Medium" panose="00000600000000000000" pitchFamily="2" charset="-34"/>
              </a:defRPr>
            </a:lvl1pPr>
          </a:lstStyle>
          <a:p>
            <a:r>
              <a:rPr lang="th-TH" dirty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B5FAA71F-49A0-1F7D-2922-43D0316221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49620" y="3958264"/>
            <a:ext cx="9055100" cy="890183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latin typeface="Kanit Medium" panose="00000600000000000000" pitchFamily="2" charset="-34"/>
                <a:cs typeface="Kanit Medium" panose="00000600000000000000" pitchFamily="2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dirty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11" name="รูปหกเหลี่ยม 10">
            <a:extLst>
              <a:ext uri="{FF2B5EF4-FFF2-40B4-BE49-F238E27FC236}">
                <a16:creationId xmlns:a16="http://schemas.microsoft.com/office/drawing/2014/main" id="{204A4FD2-2C92-0680-30AB-E6E10386B927}"/>
              </a:ext>
            </a:extLst>
          </p:cNvPr>
          <p:cNvSpPr/>
          <p:nvPr userDrawn="1"/>
        </p:nvSpPr>
        <p:spPr>
          <a:xfrm>
            <a:off x="7982754" y="-18976"/>
            <a:ext cx="609600" cy="596900"/>
          </a:xfrm>
          <a:prstGeom prst="hexagon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รูปหกเหลี่ยม 11">
            <a:extLst>
              <a:ext uri="{FF2B5EF4-FFF2-40B4-BE49-F238E27FC236}">
                <a16:creationId xmlns:a16="http://schemas.microsoft.com/office/drawing/2014/main" id="{71FACABB-9212-735A-5182-56DCF14766C5}"/>
              </a:ext>
            </a:extLst>
          </p:cNvPr>
          <p:cNvSpPr/>
          <p:nvPr userDrawn="1"/>
        </p:nvSpPr>
        <p:spPr>
          <a:xfrm>
            <a:off x="7581777" y="-146344"/>
            <a:ext cx="609600" cy="596900"/>
          </a:xfrm>
          <a:prstGeom prst="hexagon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รูปภาพ 17">
            <a:extLst>
              <a:ext uri="{FF2B5EF4-FFF2-40B4-BE49-F238E27FC236}">
                <a16:creationId xmlns:a16="http://schemas.microsoft.com/office/drawing/2014/main" id="{52EBB23B-3CAF-D043-FD32-4B5383268A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35" y="89328"/>
            <a:ext cx="4937759" cy="1097280"/>
          </a:xfrm>
          <a:prstGeom prst="rect">
            <a:avLst/>
          </a:prstGeom>
        </p:spPr>
      </p:pic>
      <p:pic>
        <p:nvPicPr>
          <p:cNvPr id="20" name="รูปภาพ 19" descr="รูปภาพประกอบด้วย ข้อความ&#10;&#10;คำอธิบายที่สร้างโดยอัตโนมัติ">
            <a:extLst>
              <a:ext uri="{FF2B5EF4-FFF2-40B4-BE49-F238E27FC236}">
                <a16:creationId xmlns:a16="http://schemas.microsoft.com/office/drawing/2014/main" id="{80B1F166-BDB9-420B-ED5B-CB42641B209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35" y="80950"/>
            <a:ext cx="4937759" cy="1097280"/>
          </a:xfrm>
          <a:prstGeom prst="rect">
            <a:avLst/>
          </a:prstGeom>
        </p:spPr>
      </p:pic>
      <p:sp>
        <p:nvSpPr>
          <p:cNvPr id="21" name="รูปหกเหลี่ยม 20">
            <a:extLst>
              <a:ext uri="{FF2B5EF4-FFF2-40B4-BE49-F238E27FC236}">
                <a16:creationId xmlns:a16="http://schemas.microsoft.com/office/drawing/2014/main" id="{EDE9C5DE-9963-4D4F-0776-3FFDFF0563E2}"/>
              </a:ext>
            </a:extLst>
          </p:cNvPr>
          <p:cNvSpPr/>
          <p:nvPr userDrawn="1"/>
        </p:nvSpPr>
        <p:spPr>
          <a:xfrm>
            <a:off x="7581777" y="750824"/>
            <a:ext cx="609600" cy="596900"/>
          </a:xfrm>
          <a:prstGeom prst="hexagon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รูปหกเหลี่ยม 21">
            <a:extLst>
              <a:ext uri="{FF2B5EF4-FFF2-40B4-BE49-F238E27FC236}">
                <a16:creationId xmlns:a16="http://schemas.microsoft.com/office/drawing/2014/main" id="{201452E0-A44B-57CF-BDB0-58B1FFE10213}"/>
              </a:ext>
            </a:extLst>
          </p:cNvPr>
          <p:cNvSpPr/>
          <p:nvPr userDrawn="1"/>
        </p:nvSpPr>
        <p:spPr>
          <a:xfrm>
            <a:off x="7982754" y="614670"/>
            <a:ext cx="609600" cy="596900"/>
          </a:xfrm>
          <a:prstGeom prst="hexagon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รูปหกเหลี่ยม 22">
            <a:extLst>
              <a:ext uri="{FF2B5EF4-FFF2-40B4-BE49-F238E27FC236}">
                <a16:creationId xmlns:a16="http://schemas.microsoft.com/office/drawing/2014/main" id="{4C7CF33B-BED4-F61F-9932-4CE31D9CEAF9}"/>
              </a:ext>
            </a:extLst>
          </p:cNvPr>
          <p:cNvSpPr/>
          <p:nvPr userDrawn="1"/>
        </p:nvSpPr>
        <p:spPr>
          <a:xfrm>
            <a:off x="7490593" y="296938"/>
            <a:ext cx="609600" cy="596900"/>
          </a:xfrm>
          <a:prstGeom prst="hexagon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รูปหกเหลี่ยม 23">
            <a:extLst>
              <a:ext uri="{FF2B5EF4-FFF2-40B4-BE49-F238E27FC236}">
                <a16:creationId xmlns:a16="http://schemas.microsoft.com/office/drawing/2014/main" id="{8E3FB77C-CA92-0633-A698-3895322615F8}"/>
              </a:ext>
            </a:extLst>
          </p:cNvPr>
          <p:cNvSpPr/>
          <p:nvPr userDrawn="1"/>
        </p:nvSpPr>
        <p:spPr>
          <a:xfrm>
            <a:off x="8469271" y="290107"/>
            <a:ext cx="609600" cy="596900"/>
          </a:xfrm>
          <a:prstGeom prst="hexagon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ตัวเชื่อมต่อตรง 33">
            <a:extLst>
              <a:ext uri="{FF2B5EF4-FFF2-40B4-BE49-F238E27FC236}">
                <a16:creationId xmlns:a16="http://schemas.microsoft.com/office/drawing/2014/main" id="{3CDD1262-1E63-009D-471A-1A9DBEF0543D}"/>
              </a:ext>
            </a:extLst>
          </p:cNvPr>
          <p:cNvCxnSpPr>
            <a:stCxn id="24" idx="0"/>
          </p:cNvCxnSpPr>
          <p:nvPr userDrawn="1"/>
        </p:nvCxnSpPr>
        <p:spPr>
          <a:xfrm>
            <a:off x="9078871" y="588557"/>
            <a:ext cx="3113129" cy="6831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รูปแบบอิสระ: รูปร่าง 27">
            <a:extLst>
              <a:ext uri="{FF2B5EF4-FFF2-40B4-BE49-F238E27FC236}">
                <a16:creationId xmlns:a16="http://schemas.microsoft.com/office/drawing/2014/main" id="{64B6CC28-1232-80A5-A07B-F2C0D1F870E2}"/>
              </a:ext>
            </a:extLst>
          </p:cNvPr>
          <p:cNvSpPr/>
          <p:nvPr userDrawn="1"/>
        </p:nvSpPr>
        <p:spPr>
          <a:xfrm>
            <a:off x="1439838" y="589283"/>
            <a:ext cx="6054019" cy="573206"/>
          </a:xfrm>
          <a:custGeom>
            <a:avLst/>
            <a:gdLst>
              <a:gd name="connsiteX0" fmla="*/ 6061165 w 6061165"/>
              <a:gd name="connsiteY0" fmla="*/ 0 h 557349"/>
              <a:gd name="connsiteX1" fmla="*/ 0 w 6061165"/>
              <a:gd name="connsiteY1" fmla="*/ 557349 h 557349"/>
              <a:gd name="connsiteX2" fmla="*/ 0 w 6061165"/>
              <a:gd name="connsiteY2" fmla="*/ 557349 h 557349"/>
              <a:gd name="connsiteX0" fmla="*/ 6061165 w 6061165"/>
              <a:gd name="connsiteY0" fmla="*/ 0 h 557349"/>
              <a:gd name="connsiteX1" fmla="*/ 4334918 w 6061165"/>
              <a:gd name="connsiteY1" fmla="*/ 160329 h 557349"/>
              <a:gd name="connsiteX2" fmla="*/ 0 w 6061165"/>
              <a:gd name="connsiteY2" fmla="*/ 557349 h 557349"/>
              <a:gd name="connsiteX3" fmla="*/ 0 w 6061165"/>
              <a:gd name="connsiteY3" fmla="*/ 557349 h 557349"/>
              <a:gd name="connsiteX0" fmla="*/ 6061165 w 6061165"/>
              <a:gd name="connsiteY0" fmla="*/ 0 h 557349"/>
              <a:gd name="connsiteX1" fmla="*/ 4334918 w 6061165"/>
              <a:gd name="connsiteY1" fmla="*/ 160329 h 557349"/>
              <a:gd name="connsiteX2" fmla="*/ 2567533 w 6061165"/>
              <a:gd name="connsiteY2" fmla="*/ 317278 h 557349"/>
              <a:gd name="connsiteX3" fmla="*/ 0 w 6061165"/>
              <a:gd name="connsiteY3" fmla="*/ 557349 h 557349"/>
              <a:gd name="connsiteX4" fmla="*/ 0 w 6061165"/>
              <a:gd name="connsiteY4" fmla="*/ 557349 h 557349"/>
              <a:gd name="connsiteX0" fmla="*/ 6061165 w 6061165"/>
              <a:gd name="connsiteY0" fmla="*/ 3444 h 560793"/>
              <a:gd name="connsiteX1" fmla="*/ 4498691 w 6061165"/>
              <a:gd name="connsiteY1" fmla="*/ 0 h 560793"/>
              <a:gd name="connsiteX2" fmla="*/ 2567533 w 6061165"/>
              <a:gd name="connsiteY2" fmla="*/ 320722 h 560793"/>
              <a:gd name="connsiteX3" fmla="*/ 0 w 6061165"/>
              <a:gd name="connsiteY3" fmla="*/ 560793 h 560793"/>
              <a:gd name="connsiteX4" fmla="*/ 0 w 6061165"/>
              <a:gd name="connsiteY4" fmla="*/ 560793 h 560793"/>
              <a:gd name="connsiteX0" fmla="*/ 6061165 w 6061165"/>
              <a:gd name="connsiteY0" fmla="*/ 3444 h 573206"/>
              <a:gd name="connsiteX1" fmla="*/ 4498691 w 6061165"/>
              <a:gd name="connsiteY1" fmla="*/ 0 h 573206"/>
              <a:gd name="connsiteX2" fmla="*/ 3795832 w 6061165"/>
              <a:gd name="connsiteY2" fmla="*/ 573206 h 573206"/>
              <a:gd name="connsiteX3" fmla="*/ 0 w 6061165"/>
              <a:gd name="connsiteY3" fmla="*/ 560793 h 573206"/>
              <a:gd name="connsiteX4" fmla="*/ 0 w 6061165"/>
              <a:gd name="connsiteY4" fmla="*/ 560793 h 573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1165" h="573206">
                <a:moveTo>
                  <a:pt x="6061165" y="3444"/>
                </a:moveTo>
                <a:lnTo>
                  <a:pt x="4498691" y="0"/>
                </a:lnTo>
                <a:lnTo>
                  <a:pt x="3795832" y="573206"/>
                </a:lnTo>
                <a:lnTo>
                  <a:pt x="0" y="560793"/>
                </a:lnTo>
                <a:lnTo>
                  <a:pt x="0" y="560793"/>
                </a:ln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5" name="รูปภาพ 4">
            <a:extLst>
              <a:ext uri="{FF2B5EF4-FFF2-40B4-BE49-F238E27FC236}">
                <a16:creationId xmlns:a16="http://schemas.microsoft.com/office/drawing/2014/main" id="{4054E4C7-DF67-6DD0-BB62-BCA6D8F3190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0775" y="689349"/>
            <a:ext cx="2695616" cy="41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9745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>
    <p:ext uri="{DCECCB84-F9BA-43D5-87BE-67443E8EF086}">
      <p15:sldGuideLst xmlns:p15="http://schemas.microsoft.com/office/powerpoint/2012/main">
        <p15:guide id="1" orient="horz" pos="4128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76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430BFA8-3B83-5C47-CBA5-ED9EB3ABC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C26EF469-0D7C-B96C-9A0A-23B554514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10" name="ตัวแทนวันที่ 9">
            <a:extLst>
              <a:ext uri="{FF2B5EF4-FFF2-40B4-BE49-F238E27FC236}">
                <a16:creationId xmlns:a16="http://schemas.microsoft.com/office/drawing/2014/main" id="{A7BE057D-DC36-892E-FFC4-D46E303EE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60B0-3C30-4BAA-8BAF-3DAC8BFEE727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11" name="ตัวแทนท้ายกระดาษ 10">
            <a:extLst>
              <a:ext uri="{FF2B5EF4-FFF2-40B4-BE49-F238E27FC236}">
                <a16:creationId xmlns:a16="http://schemas.microsoft.com/office/drawing/2014/main" id="{70914E5B-3C2B-EA60-DA75-C2C453AD7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9984" y="6356350"/>
            <a:ext cx="5404882" cy="365125"/>
          </a:xfrm>
          <a:prstGeom prst="rect">
            <a:avLst/>
          </a:prstGeom>
        </p:spPr>
        <p:txBody>
          <a:bodyPr/>
          <a:lstStyle/>
          <a:p>
            <a:r>
              <a:rPr lang="th-TH"/>
              <a:t>สาขาวิชาเทคโนโลยีสุขภาพ เครื่องสำอางและการชะลอวัย</a:t>
            </a:r>
            <a:endParaRPr lang="en-US" dirty="0"/>
          </a:p>
        </p:txBody>
      </p:sp>
      <p:sp>
        <p:nvSpPr>
          <p:cNvPr id="12" name="ตัวแทนหมายเลขสไลด์ 11">
            <a:extLst>
              <a:ext uri="{FF2B5EF4-FFF2-40B4-BE49-F238E27FC236}">
                <a16:creationId xmlns:a16="http://schemas.microsoft.com/office/drawing/2014/main" id="{A3CC1679-CA07-CDC0-2D58-FE306535C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AC58D-6E80-476A-A863-89EF7F7F92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7577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เค้าโครงแบบกำหนดเ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51700A0-ECCD-109F-4A50-10EA5A776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A0FD6C0E-F27F-02A4-B271-2F9010C6B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60B0-3C30-4BAA-8BAF-3DAC8BFEE727}" type="datetimeFigureOut">
              <a:rPr lang="en-US" smtClean="0"/>
              <a:pPr/>
              <a:t>2/21/2023</a:t>
            </a:fld>
            <a:endParaRPr lang="en-US" dirty="0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F11BC18D-4365-4DF8-753E-0D7CB6ED3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/>
              <a:t>ท้ายกระดาษ</a:t>
            </a:r>
            <a:endParaRPr lang="en-US" dirty="0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9D833C21-7F1A-9B22-68B0-5DD84133E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AC58D-6E80-476A-A863-89EF7F7F92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1661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เค้าโครงแบบกำหนดเ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57ED089-6499-853F-8540-088331CF2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96B0E895-ED9F-63F6-F795-11FE6FC77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60B0-3C30-4BAA-8BAF-3DAC8BFEE727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6EB061BB-B37A-8E12-854F-4408C7495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9984" y="6356350"/>
            <a:ext cx="5404882" cy="365125"/>
          </a:xfrm>
          <a:prstGeom prst="rect">
            <a:avLst/>
          </a:prstGeom>
        </p:spPr>
        <p:txBody>
          <a:bodyPr/>
          <a:lstStyle/>
          <a:p>
            <a:r>
              <a:rPr lang="th-TH"/>
              <a:t>สาขาวิชาเทคโนโลยีสุขภาพ เครื่องสำอางและการชะลอวัย</a:t>
            </a:r>
            <a:endParaRPr lang="en-US" dirty="0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1EDA3180-6BA0-0C31-F02E-03DE3798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AC58D-6E80-476A-A863-89EF7F7F92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6636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วัตถ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430BFA8-3B83-5C47-CBA5-ED9EB3ABC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C26EF469-0D7C-B96C-9A0A-23B554514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  <p:sp>
        <p:nvSpPr>
          <p:cNvPr id="10" name="ตัวแทนวันที่ 9">
            <a:extLst>
              <a:ext uri="{FF2B5EF4-FFF2-40B4-BE49-F238E27FC236}">
                <a16:creationId xmlns:a16="http://schemas.microsoft.com/office/drawing/2014/main" id="{A7BE057D-DC36-892E-FFC4-D46E303EE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60B0-3C30-4BAA-8BAF-3DAC8BFEE727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11" name="ตัวแทนท้ายกระดาษ 10">
            <a:extLst>
              <a:ext uri="{FF2B5EF4-FFF2-40B4-BE49-F238E27FC236}">
                <a16:creationId xmlns:a16="http://schemas.microsoft.com/office/drawing/2014/main" id="{70914E5B-3C2B-EA60-DA75-C2C453AD7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9984" y="6356350"/>
            <a:ext cx="5404882" cy="365125"/>
          </a:xfrm>
          <a:prstGeom prst="rect">
            <a:avLst/>
          </a:prstGeom>
        </p:spPr>
        <p:txBody>
          <a:bodyPr/>
          <a:lstStyle/>
          <a:p>
            <a:r>
              <a:rPr lang="th-TH"/>
              <a:t>สาขาวิชาเทคโนโลยีสุขภาพ เครื่องสำอางและการชะลอวัย</a:t>
            </a:r>
            <a:endParaRPr lang="en-US" dirty="0"/>
          </a:p>
        </p:txBody>
      </p:sp>
      <p:sp>
        <p:nvSpPr>
          <p:cNvPr id="12" name="ตัวแทนหมายเลขสไลด์ 11">
            <a:extLst>
              <a:ext uri="{FF2B5EF4-FFF2-40B4-BE49-F238E27FC236}">
                <a16:creationId xmlns:a16="http://schemas.microsoft.com/office/drawing/2014/main" id="{A3CC1679-CA07-CDC0-2D58-FE306535C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AC58D-6E80-476A-A863-89EF7F7F92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6943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ชื่อเรื่องและเนื้อหา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648C76DC-AC1B-512A-681A-888F6FEEFA2D}"/>
              </a:ext>
            </a:extLst>
          </p:cNvPr>
          <p:cNvSpPr/>
          <p:nvPr userDrawn="1"/>
        </p:nvSpPr>
        <p:spPr>
          <a:xfrm>
            <a:off x="0" y="0"/>
            <a:ext cx="12191999" cy="1194106"/>
          </a:xfrm>
          <a:prstGeom prst="rect">
            <a:avLst/>
          </a:prstGeom>
          <a:solidFill>
            <a:srgbClr val="FFBE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86F7941-2E25-493D-8B92-C765980FD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9D8AB60B-9039-542C-05F5-677D5101E0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711309" y="6356350"/>
            <a:ext cx="1384005" cy="365125"/>
          </a:xfrm>
        </p:spPr>
        <p:txBody>
          <a:bodyPr/>
          <a:lstStyle/>
          <a:p>
            <a:fld id="{9D0360B0-3C30-4BAA-8BAF-3DAC8BFEE727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2FD13B27-8C47-F1A2-0546-815E5BA34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1196" y="6356350"/>
            <a:ext cx="562367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52137871-7282-C26F-843E-D432D9B85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10843" y="6356350"/>
            <a:ext cx="680483" cy="365125"/>
          </a:xfrm>
        </p:spPr>
        <p:txBody>
          <a:bodyPr/>
          <a:lstStyle/>
          <a:p>
            <a:fld id="{904AC58D-6E80-476A-A863-89EF7F7F92E3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รูปภาพ 10">
            <a:extLst>
              <a:ext uri="{FF2B5EF4-FFF2-40B4-BE49-F238E27FC236}">
                <a16:creationId xmlns:a16="http://schemas.microsoft.com/office/drawing/2014/main" id="{CC0B6071-CEB9-EB10-901A-37F91503540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73"/>
          <a:stretch/>
        </p:blipFill>
        <p:spPr>
          <a:xfrm>
            <a:off x="10985021" y="58453"/>
            <a:ext cx="1134452" cy="1044000"/>
          </a:xfrm>
          <a:prstGeom prst="rect">
            <a:avLst/>
          </a:prstGeom>
        </p:spPr>
      </p:pic>
      <p:sp>
        <p:nvSpPr>
          <p:cNvPr id="12" name="สี่เหลี่ยมผืนผ้า 11">
            <a:extLst>
              <a:ext uri="{FF2B5EF4-FFF2-40B4-BE49-F238E27FC236}">
                <a16:creationId xmlns:a16="http://schemas.microsoft.com/office/drawing/2014/main" id="{8026D292-FFC2-E9BC-4C8D-1F4A5BEAFE08}"/>
              </a:ext>
            </a:extLst>
          </p:cNvPr>
          <p:cNvSpPr/>
          <p:nvPr userDrawn="1"/>
        </p:nvSpPr>
        <p:spPr>
          <a:xfrm>
            <a:off x="177422" y="0"/>
            <a:ext cx="81887" cy="11941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ตัวแทนเนื้อหา 2">
            <a:extLst>
              <a:ext uri="{FF2B5EF4-FFF2-40B4-BE49-F238E27FC236}">
                <a16:creationId xmlns:a16="http://schemas.microsoft.com/office/drawing/2014/main" id="{2B9DF033-6C56-E2BD-A6DF-ED5D9986F9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196" y="1318437"/>
            <a:ext cx="11491413" cy="4858526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6675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B67BD72D-7340-E314-68B4-E73D29317C88}"/>
              </a:ext>
            </a:extLst>
          </p:cNvPr>
          <p:cNvSpPr/>
          <p:nvPr userDrawn="1"/>
        </p:nvSpPr>
        <p:spPr>
          <a:xfrm>
            <a:off x="9892374" y="896480"/>
            <a:ext cx="2299832" cy="1194106"/>
          </a:xfrm>
          <a:prstGeom prst="rect">
            <a:avLst/>
          </a:prstGeom>
          <a:solidFill>
            <a:srgbClr val="FFBE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6E3A64E5-EA7F-FF4C-A1DD-97AB5F24EE78}"/>
              </a:ext>
            </a:extLst>
          </p:cNvPr>
          <p:cNvSpPr/>
          <p:nvPr userDrawn="1"/>
        </p:nvSpPr>
        <p:spPr>
          <a:xfrm>
            <a:off x="0" y="0"/>
            <a:ext cx="12191999" cy="1194106"/>
          </a:xfrm>
          <a:prstGeom prst="rect">
            <a:avLst/>
          </a:prstGeom>
          <a:solidFill>
            <a:srgbClr val="FFBE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รูปภาพ 7" descr="รูปภาพประกอบด้วย ข้อความ&#10;&#10;คำอธิบายที่สร้างโดยอัตโนมัติ">
            <a:extLst>
              <a:ext uri="{FF2B5EF4-FFF2-40B4-BE49-F238E27FC236}">
                <a16:creationId xmlns:a16="http://schemas.microsoft.com/office/drawing/2014/main" id="{9D4AEC3F-2DCE-A897-0E3A-43D46C7A3B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843" y="44661"/>
            <a:ext cx="4937759" cy="1097280"/>
          </a:xfrm>
          <a:prstGeom prst="rect">
            <a:avLst/>
          </a:prstGeom>
        </p:spPr>
      </p:pic>
      <p:grpSp>
        <p:nvGrpSpPr>
          <p:cNvPr id="9" name="กลุ่ม 8">
            <a:extLst>
              <a:ext uri="{FF2B5EF4-FFF2-40B4-BE49-F238E27FC236}">
                <a16:creationId xmlns:a16="http://schemas.microsoft.com/office/drawing/2014/main" id="{D2EABBF4-B936-10EE-93B7-A83D46F7FA9D}"/>
              </a:ext>
            </a:extLst>
          </p:cNvPr>
          <p:cNvGrpSpPr/>
          <p:nvPr userDrawn="1"/>
        </p:nvGrpSpPr>
        <p:grpSpPr>
          <a:xfrm>
            <a:off x="8008154" y="5869451"/>
            <a:ext cx="3148274" cy="465929"/>
            <a:chOff x="8135154" y="6212351"/>
            <a:chExt cx="3148274" cy="465929"/>
          </a:xfrm>
        </p:grpSpPr>
        <p:sp>
          <p:nvSpPr>
            <p:cNvPr id="10" name="กล่องข้อความ 9">
              <a:extLst>
                <a:ext uri="{FF2B5EF4-FFF2-40B4-BE49-F238E27FC236}">
                  <a16:creationId xmlns:a16="http://schemas.microsoft.com/office/drawing/2014/main" id="{459D5EC2-0AD7-76AD-5A5D-F870B8F9656B}"/>
                </a:ext>
              </a:extLst>
            </p:cNvPr>
            <p:cNvSpPr txBox="1"/>
            <p:nvPr userDrawn="1"/>
          </p:nvSpPr>
          <p:spPr>
            <a:xfrm>
              <a:off x="8585482" y="6278170"/>
              <a:ext cx="2697946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000" dirty="0">
                  <a:latin typeface="Kanit Light" panose="00000400000000000000" pitchFamily="2" charset="-34"/>
                  <a:cs typeface="Kanit Light" panose="00000400000000000000" pitchFamily="2" charset="-34"/>
                </a:rPr>
                <a:t>hcat.sci@rmutp.ac.th</a:t>
              </a:r>
            </a:p>
          </p:txBody>
        </p:sp>
        <p:sp>
          <p:nvSpPr>
            <p:cNvPr id="11" name="วงรี 10">
              <a:extLst>
                <a:ext uri="{FF2B5EF4-FFF2-40B4-BE49-F238E27FC236}">
                  <a16:creationId xmlns:a16="http://schemas.microsoft.com/office/drawing/2014/main" id="{F140E1D3-204C-7553-19E5-48D8C7E6EA8C}"/>
                </a:ext>
              </a:extLst>
            </p:cNvPr>
            <p:cNvSpPr/>
            <p:nvPr userDrawn="1"/>
          </p:nvSpPr>
          <p:spPr>
            <a:xfrm>
              <a:off x="8135154" y="6212351"/>
              <a:ext cx="457200" cy="457200"/>
            </a:xfrm>
            <a:prstGeom prst="ellipse">
              <a:avLst/>
            </a:prstGeom>
            <a:solidFill>
              <a:srgbClr val="FFBE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8" descr="Email - Free web icons">
              <a:extLst>
                <a:ext uri="{FF2B5EF4-FFF2-40B4-BE49-F238E27FC236}">
                  <a16:creationId xmlns:a16="http://schemas.microsoft.com/office/drawing/2014/main" id="{A3A27B03-60FE-0858-36A0-F1846647093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20731" y="6297928"/>
              <a:ext cx="286046" cy="2860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3" name="กลุ่ม 12">
            <a:extLst>
              <a:ext uri="{FF2B5EF4-FFF2-40B4-BE49-F238E27FC236}">
                <a16:creationId xmlns:a16="http://schemas.microsoft.com/office/drawing/2014/main" id="{CEE0C766-A2FE-239A-075B-BF2E9C28E3F9}"/>
              </a:ext>
            </a:extLst>
          </p:cNvPr>
          <p:cNvGrpSpPr/>
          <p:nvPr userDrawn="1"/>
        </p:nvGrpSpPr>
        <p:grpSpPr>
          <a:xfrm>
            <a:off x="5510651" y="5882872"/>
            <a:ext cx="2225841" cy="457200"/>
            <a:chOff x="5510651" y="6225772"/>
            <a:chExt cx="2225841" cy="457200"/>
          </a:xfrm>
        </p:grpSpPr>
        <p:sp>
          <p:nvSpPr>
            <p:cNvPr id="14" name="กล่องข้อความ 13">
              <a:extLst>
                <a:ext uri="{FF2B5EF4-FFF2-40B4-BE49-F238E27FC236}">
                  <a16:creationId xmlns:a16="http://schemas.microsoft.com/office/drawing/2014/main" id="{41935428-24D9-5F79-788D-4E8036F49A12}"/>
                </a:ext>
              </a:extLst>
            </p:cNvPr>
            <p:cNvSpPr txBox="1"/>
            <p:nvPr userDrawn="1"/>
          </p:nvSpPr>
          <p:spPr>
            <a:xfrm>
              <a:off x="6001186" y="6264749"/>
              <a:ext cx="1735306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000" dirty="0" err="1">
                  <a:latin typeface="Kanit Light" panose="00000400000000000000" pitchFamily="2" charset="-34"/>
                  <a:cs typeface="Kanit Light" panose="00000400000000000000" pitchFamily="2" charset="-34"/>
                </a:rPr>
                <a:t>hcatscirmutp</a:t>
              </a:r>
              <a:endParaRPr lang="en-US" sz="2000" dirty="0">
                <a:latin typeface="Kanit Light" panose="00000400000000000000" pitchFamily="2" charset="-34"/>
                <a:cs typeface="Kanit Light" panose="00000400000000000000" pitchFamily="2" charset="-34"/>
              </a:endParaRPr>
            </a:p>
          </p:txBody>
        </p:sp>
        <p:sp>
          <p:nvSpPr>
            <p:cNvPr id="15" name="วงรี 14">
              <a:extLst>
                <a:ext uri="{FF2B5EF4-FFF2-40B4-BE49-F238E27FC236}">
                  <a16:creationId xmlns:a16="http://schemas.microsoft.com/office/drawing/2014/main" id="{472A709D-E375-D5FA-8969-AAC9AC3CBC30}"/>
                </a:ext>
              </a:extLst>
            </p:cNvPr>
            <p:cNvSpPr/>
            <p:nvPr userDrawn="1"/>
          </p:nvSpPr>
          <p:spPr>
            <a:xfrm>
              <a:off x="5510651" y="6225772"/>
              <a:ext cx="457200" cy="457200"/>
            </a:xfrm>
            <a:prstGeom prst="ellipse">
              <a:avLst/>
            </a:prstGeom>
            <a:solidFill>
              <a:srgbClr val="FFBE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6" name="Picture 20" descr="PNG Facebook Icon">
              <a:extLst>
                <a:ext uri="{FF2B5EF4-FFF2-40B4-BE49-F238E27FC236}">
                  <a16:creationId xmlns:a16="http://schemas.microsoft.com/office/drawing/2014/main" id="{D27CBC70-CB08-CF7F-5D0B-DEA192EBD8CB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9624" b="88602" l="40306" r="72653">
                          <a14:foregroundMark x1="59694" y1="19859" x2="65000" y2="19624"/>
                          <a14:foregroundMark x1="52857" y1="85899" x2="57143" y2="85899"/>
                          <a14:foregroundMark x1="50102" y1="88602" x2="55102" y2="8848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572" t="13033" r="23086" b="10466"/>
            <a:stretch/>
          </p:blipFill>
          <p:spPr bwMode="auto">
            <a:xfrm>
              <a:off x="5601904" y="6276987"/>
              <a:ext cx="273194" cy="405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7" name="กลุ่ม 16">
            <a:extLst>
              <a:ext uri="{FF2B5EF4-FFF2-40B4-BE49-F238E27FC236}">
                <a16:creationId xmlns:a16="http://schemas.microsoft.com/office/drawing/2014/main" id="{CE70255C-0F0A-C52A-1B98-8B592D35586B}"/>
              </a:ext>
            </a:extLst>
          </p:cNvPr>
          <p:cNvGrpSpPr/>
          <p:nvPr userDrawn="1"/>
        </p:nvGrpSpPr>
        <p:grpSpPr>
          <a:xfrm>
            <a:off x="1671643" y="5882872"/>
            <a:ext cx="3668946" cy="457200"/>
            <a:chOff x="1176343" y="6225772"/>
            <a:chExt cx="3668946" cy="457200"/>
          </a:xfrm>
        </p:grpSpPr>
        <p:sp>
          <p:nvSpPr>
            <p:cNvPr id="18" name="กล่องข้อความ 17">
              <a:extLst>
                <a:ext uri="{FF2B5EF4-FFF2-40B4-BE49-F238E27FC236}">
                  <a16:creationId xmlns:a16="http://schemas.microsoft.com/office/drawing/2014/main" id="{C7453FB6-B0DD-D5BB-8583-3415B2C08450}"/>
                </a:ext>
              </a:extLst>
            </p:cNvPr>
            <p:cNvSpPr txBox="1"/>
            <p:nvPr userDrawn="1"/>
          </p:nvSpPr>
          <p:spPr>
            <a:xfrm>
              <a:off x="1620843" y="6277392"/>
              <a:ext cx="3224446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000" dirty="0">
                  <a:latin typeface="Kanit Light" panose="00000400000000000000" pitchFamily="2" charset="-34"/>
                  <a:cs typeface="Kanit Light" panose="00000400000000000000" pitchFamily="2" charset="-34"/>
                </a:rPr>
                <a:t>https://hcat.sci.rmutp.ac.th</a:t>
              </a:r>
            </a:p>
          </p:txBody>
        </p:sp>
        <p:sp>
          <p:nvSpPr>
            <p:cNvPr id="19" name="วงรี 18">
              <a:extLst>
                <a:ext uri="{FF2B5EF4-FFF2-40B4-BE49-F238E27FC236}">
                  <a16:creationId xmlns:a16="http://schemas.microsoft.com/office/drawing/2014/main" id="{F5E59586-9967-96BA-C985-065247D66E6A}"/>
                </a:ext>
              </a:extLst>
            </p:cNvPr>
            <p:cNvSpPr/>
            <p:nvPr userDrawn="1"/>
          </p:nvSpPr>
          <p:spPr>
            <a:xfrm>
              <a:off x="1176343" y="6225772"/>
              <a:ext cx="457200" cy="457200"/>
            </a:xfrm>
            <a:prstGeom prst="ellipse">
              <a:avLst/>
            </a:prstGeom>
            <a:solidFill>
              <a:srgbClr val="FFBE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" name="Picture 22">
              <a:extLst>
                <a:ext uri="{FF2B5EF4-FFF2-40B4-BE49-F238E27FC236}">
                  <a16:creationId xmlns:a16="http://schemas.microsoft.com/office/drawing/2014/main" id="{007455B5-363C-8B71-5C19-890819E1A991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6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26495" y="6269898"/>
              <a:ext cx="365760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1" name="กล่องข้อความ 20">
            <a:extLst>
              <a:ext uri="{FF2B5EF4-FFF2-40B4-BE49-F238E27FC236}">
                <a16:creationId xmlns:a16="http://schemas.microsoft.com/office/drawing/2014/main" id="{F2C404BE-EF01-97B7-995D-9600222D7F1E}"/>
              </a:ext>
            </a:extLst>
          </p:cNvPr>
          <p:cNvSpPr txBox="1"/>
          <p:nvPr userDrawn="1"/>
        </p:nvSpPr>
        <p:spPr>
          <a:xfrm>
            <a:off x="2310474" y="1625600"/>
            <a:ext cx="75819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n w="28575">
                  <a:solidFill>
                    <a:srgbClr val="FFFF00"/>
                  </a:solidFill>
                </a:ln>
                <a:solidFill>
                  <a:srgbClr val="FFBEC8"/>
                </a:solidFill>
                <a:latin typeface="Amasis MT Pro Black" panose="020B0604020202020204" pitchFamily="18" charset="0"/>
              </a:rPr>
              <a:t>THANK  YOU</a:t>
            </a:r>
          </a:p>
        </p:txBody>
      </p:sp>
      <p:sp>
        <p:nvSpPr>
          <p:cNvPr id="23" name="กล่องข้อความ 22">
            <a:extLst>
              <a:ext uri="{FF2B5EF4-FFF2-40B4-BE49-F238E27FC236}">
                <a16:creationId xmlns:a16="http://schemas.microsoft.com/office/drawing/2014/main" id="{C192EAEE-CCC9-1708-E427-4E3A07E32DA6}"/>
              </a:ext>
            </a:extLst>
          </p:cNvPr>
          <p:cNvSpPr txBox="1"/>
          <p:nvPr userDrawn="1"/>
        </p:nvSpPr>
        <p:spPr>
          <a:xfrm>
            <a:off x="1758950" y="2862520"/>
            <a:ext cx="8674100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h-TH" sz="28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Kanit" panose="00000500000000000000" pitchFamily="2" charset="-34"/>
                <a:cs typeface="Kanit" panose="00000500000000000000" pitchFamily="2" charset="-34"/>
              </a:rPr>
              <a:t>สาขาวิชาเทคโนโลยีสุขภาพ เครื่องสำอางและการชะลอวัย</a:t>
            </a:r>
          </a:p>
          <a:p>
            <a:pPr algn="ctr"/>
            <a:r>
              <a:rPr lang="th-TH" sz="2400" b="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Kanit" panose="00000500000000000000" pitchFamily="2" charset="-34"/>
                <a:cs typeface="Kanit" panose="00000500000000000000" pitchFamily="2" charset="-34"/>
              </a:rPr>
              <a:t>คณะวิทยาศาสตร์และเทคโนโลยี (ศูนย์พระนครเหนือ) </a:t>
            </a:r>
            <a:endParaRPr lang="en-US" sz="2400" b="0" i="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Kanit" panose="00000500000000000000" pitchFamily="2" charset="-34"/>
              <a:cs typeface="Kanit" panose="00000500000000000000" pitchFamily="2" charset="-34"/>
            </a:endParaRPr>
          </a:p>
          <a:p>
            <a:pPr algn="ctr"/>
            <a:r>
              <a:rPr lang="th-TH" sz="2400" b="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Kanit" panose="00000500000000000000" pitchFamily="2" charset="-34"/>
                <a:cs typeface="Kanit" panose="00000500000000000000" pitchFamily="2" charset="-34"/>
              </a:rPr>
              <a:t>มหาวิทยาลัยเทคโนโลยีราชมงคลพระนคร</a:t>
            </a:r>
            <a:br>
              <a:rPr lang="th-TH" sz="2400" b="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Kanit" panose="00000500000000000000" pitchFamily="2" charset="-34"/>
                <a:cs typeface="Kanit" panose="00000500000000000000" pitchFamily="2" charset="-34"/>
              </a:rPr>
            </a:br>
            <a:r>
              <a:rPr lang="th-TH" sz="2400" b="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Kanit" panose="00000500000000000000" pitchFamily="2" charset="-34"/>
                <a:cs typeface="Kanit" panose="00000500000000000000" pitchFamily="2" charset="-34"/>
              </a:rPr>
              <a:t>1381 ถนนประชาราษฎร์ 1 แขวงวงศ์สว่าง เขตบางซื่อ กรุงเทพมหานคร 10800</a:t>
            </a:r>
            <a:br>
              <a:rPr lang="th-TH" sz="2400" b="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Kanit" panose="00000500000000000000" pitchFamily="2" charset="-34"/>
                <a:cs typeface="Kanit" panose="00000500000000000000" pitchFamily="2" charset="-34"/>
              </a:rPr>
            </a:br>
            <a:r>
              <a:rPr lang="th-TH" sz="2400" b="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Kanit" panose="00000500000000000000" pitchFamily="2" charset="-34"/>
                <a:cs typeface="Kanit" panose="00000500000000000000" pitchFamily="2" charset="-34"/>
              </a:rPr>
              <a:t>โทร 0-2836-3000 ต่อ 4159</a:t>
            </a:r>
          </a:p>
        </p:txBody>
      </p:sp>
      <p:pic>
        <p:nvPicPr>
          <p:cNvPr id="25" name="รูปภาพ 24">
            <a:extLst>
              <a:ext uri="{FF2B5EF4-FFF2-40B4-BE49-F238E27FC236}">
                <a16:creationId xmlns:a16="http://schemas.microsoft.com/office/drawing/2014/main" id="{913B9ADF-F392-7D61-E3F4-15F7B9BBC18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2190" y="296776"/>
            <a:ext cx="1600200" cy="1600200"/>
          </a:xfrm>
          <a:prstGeom prst="rect">
            <a:avLst/>
          </a:prstGeom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2B1101A8-962B-72B9-8E49-2B21043EE610}"/>
              </a:ext>
            </a:extLst>
          </p:cNvPr>
          <p:cNvSpPr/>
          <p:nvPr userDrawn="1"/>
        </p:nvSpPr>
        <p:spPr>
          <a:xfrm>
            <a:off x="11842390" y="2090586"/>
            <a:ext cx="349815" cy="4767414"/>
          </a:xfrm>
          <a:prstGeom prst="rect">
            <a:avLst/>
          </a:prstGeom>
          <a:solidFill>
            <a:srgbClr val="FFBE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7041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FDB759D7-82D4-2316-C3A3-32C00278A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60B0-3C30-4BAA-8BAF-3DAC8BFEE727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98453919-B519-223D-7060-391A97C5D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9984" y="6356350"/>
            <a:ext cx="540488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F2B7AEF9-FD39-4467-F804-92682072B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AC58D-6E80-476A-A863-89EF7F7F9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4310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8935EC02-7425-C098-684B-9D2237B77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157" y="365125"/>
            <a:ext cx="8355525" cy="7725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dirty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40FF02D5-7994-F25B-DC25-C2D4CC2205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4157" y="1318437"/>
            <a:ext cx="11057861" cy="48585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dirty="0"/>
              <a:t>คลิกเพื่อแก้ไขสไตล์ของข้อความต้นแบบ</a:t>
            </a:r>
          </a:p>
          <a:p>
            <a:pPr lvl="1"/>
            <a:r>
              <a:rPr lang="th-TH" dirty="0"/>
              <a:t>ระดับที่สอง</a:t>
            </a:r>
          </a:p>
          <a:p>
            <a:pPr lvl="2"/>
            <a:r>
              <a:rPr lang="th-TH" dirty="0"/>
              <a:t>ระดับที่สาม</a:t>
            </a:r>
          </a:p>
          <a:p>
            <a:pPr lvl="3"/>
            <a:r>
              <a:rPr lang="th-TH" dirty="0"/>
              <a:t>ระดับที่สี่</a:t>
            </a:r>
          </a:p>
          <a:p>
            <a:pPr lvl="4"/>
            <a:r>
              <a:rPr lang="th-TH" dirty="0"/>
              <a:t>ระดับที่ห้า</a:t>
            </a:r>
            <a:endParaRPr lang="en-US" dirty="0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6D32AD71-8121-B0A9-25D4-E16ECE7085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97409" y="6356350"/>
            <a:ext cx="13840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  <a:latin typeface="Kanit Light" panose="00000400000000000000" pitchFamily="2" charset="-34"/>
                <a:cs typeface="Kanit Light" panose="00000400000000000000" pitchFamily="2" charset="-34"/>
              </a:defRPr>
            </a:lvl1pPr>
          </a:lstStyle>
          <a:p>
            <a:fld id="{9D0360B0-3C30-4BAA-8BAF-3DAC8BFEE727}" type="datetimeFigureOut">
              <a:rPr lang="en-US" smtClean="0"/>
              <a:pPr/>
              <a:t>2/21/2023</a:t>
            </a:fld>
            <a:endParaRPr lang="en-US" dirty="0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13CCEF63-0D07-DC86-3761-C08EF5A390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9984" y="6356350"/>
            <a:ext cx="54048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  <a:latin typeface="Kanit Light" panose="00000400000000000000" pitchFamily="2" charset="-34"/>
                <a:cs typeface="Kanit Light" panose="00000400000000000000" pitchFamily="2" charset="-34"/>
              </a:defRPr>
            </a:lvl1pPr>
          </a:lstStyle>
          <a:p>
            <a:r>
              <a:rPr lang="th-TH" dirty="0"/>
              <a:t>ท้ายกระดาษ</a:t>
            </a:r>
            <a:endParaRPr lang="en-US" dirty="0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DED735ED-611E-334E-F038-993BA58E46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51534" y="6356350"/>
            <a:ext cx="680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  <a:latin typeface="Kanit Light" panose="00000400000000000000" pitchFamily="2" charset="-34"/>
                <a:cs typeface="Kanit Light" panose="00000400000000000000" pitchFamily="2" charset="-34"/>
              </a:defRPr>
            </a:lvl1pPr>
          </a:lstStyle>
          <a:p>
            <a:fld id="{904AC58D-6E80-476A-A863-89EF7F7F92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สี่เหลี่ยมผืนผ้า 6">
            <a:extLst>
              <a:ext uri="{FF2B5EF4-FFF2-40B4-BE49-F238E27FC236}">
                <a16:creationId xmlns:a16="http://schemas.microsoft.com/office/drawing/2014/main" id="{FA5B9DDC-4237-44AC-8540-F8DE4D35C3A4}"/>
              </a:ext>
            </a:extLst>
          </p:cNvPr>
          <p:cNvSpPr/>
          <p:nvPr userDrawn="1"/>
        </p:nvSpPr>
        <p:spPr>
          <a:xfrm>
            <a:off x="0" y="0"/>
            <a:ext cx="433138" cy="1160684"/>
          </a:xfrm>
          <a:prstGeom prst="rect">
            <a:avLst/>
          </a:prstGeom>
          <a:gradFill flip="none" rotWithShape="1">
            <a:gsLst>
              <a:gs pos="99425">
                <a:schemeClr val="bg1"/>
              </a:gs>
              <a:gs pos="45000">
                <a:srgbClr val="FFBEC8"/>
              </a:gs>
              <a:gs pos="0">
                <a:srgbClr val="FFBEC8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รูปภาพ 9">
            <a:extLst>
              <a:ext uri="{FF2B5EF4-FFF2-40B4-BE49-F238E27FC236}">
                <a16:creationId xmlns:a16="http://schemas.microsoft.com/office/drawing/2014/main" id="{041A65D7-DB20-75D7-FB96-D631B8A9109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1534" y="63404"/>
            <a:ext cx="1097280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680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6" r:id="rId4"/>
    <p:sldLayoutId id="2147483659" r:id="rId5"/>
    <p:sldLayoutId id="2147483654" r:id="rId6"/>
    <p:sldLayoutId id="2147483657" r:id="rId7"/>
    <p:sldLayoutId id="2147483655" r:id="rId8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Kanit" panose="00000500000000000000" pitchFamily="2" charset="-34"/>
          <a:ea typeface="+mj-ea"/>
          <a:cs typeface="Kanit" panose="00000500000000000000" pitchFamily="2" charset="-34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Kanit Light" panose="00000400000000000000" pitchFamily="2" charset="-34"/>
          <a:ea typeface="+mn-ea"/>
          <a:cs typeface="Kanit Light" panose="00000400000000000000" pitchFamily="2" charset="-34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Kanit Light" panose="00000400000000000000" pitchFamily="2" charset="-34"/>
          <a:ea typeface="+mn-ea"/>
          <a:cs typeface="Kanit Light" panose="00000400000000000000" pitchFamily="2" charset="-34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Kanit Light" panose="00000400000000000000" pitchFamily="2" charset="-34"/>
          <a:ea typeface="+mn-ea"/>
          <a:cs typeface="Kanit Light" panose="00000400000000000000" pitchFamily="2" charset="-34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Kanit Light" panose="00000400000000000000" pitchFamily="2" charset="-34"/>
          <a:ea typeface="+mn-ea"/>
          <a:cs typeface="Kanit Light" panose="00000400000000000000" pitchFamily="2" charset="-34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Kanit Light" panose="00000400000000000000" pitchFamily="2" charset="-34"/>
          <a:ea typeface="+mn-ea"/>
          <a:cs typeface="Kanit Light" panose="00000400000000000000" pitchFamily="2" charset="-34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974269E-AECC-349A-3FEE-21D40B0E94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endParaRPr lang="en-US" dirty="0">
              <a:latin typeface="Kanit Medium" panose="00000600000000000000" pitchFamily="2" charset="-34"/>
              <a:cs typeface="Kanit Medium" panose="00000600000000000000" pitchFamily="2" charset="-34"/>
            </a:endParaRP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7135F338-8E0F-8AFB-1F44-2FAE299A40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pPr>
              <a:lnSpc>
                <a:spcPct val="100000"/>
              </a:lnSpc>
            </a:pPr>
            <a:endParaRPr lang="en-US" kern="1000" dirty="0">
              <a:latin typeface="Kanit Medium" panose="00000600000000000000" pitchFamily="2" charset="-34"/>
              <a:cs typeface="Kanit Medium" panose="00000600000000000000" pitchFamily="2" charset="-34"/>
            </a:endParaRPr>
          </a:p>
        </p:txBody>
      </p:sp>
      <p:grpSp>
        <p:nvGrpSpPr>
          <p:cNvPr id="16" name="กลุ่ม 15">
            <a:extLst>
              <a:ext uri="{FF2B5EF4-FFF2-40B4-BE49-F238E27FC236}">
                <a16:creationId xmlns:a16="http://schemas.microsoft.com/office/drawing/2014/main" id="{47B471C1-A1EF-378B-1C43-B771819E742F}"/>
              </a:ext>
            </a:extLst>
          </p:cNvPr>
          <p:cNvGrpSpPr/>
          <p:nvPr/>
        </p:nvGrpSpPr>
        <p:grpSpPr>
          <a:xfrm>
            <a:off x="8008154" y="6212351"/>
            <a:ext cx="3148274" cy="465929"/>
            <a:chOff x="8135154" y="6212351"/>
            <a:chExt cx="3148274" cy="465929"/>
          </a:xfrm>
        </p:grpSpPr>
        <p:sp>
          <p:nvSpPr>
            <p:cNvPr id="17" name="กล่องข้อความ 16">
              <a:extLst>
                <a:ext uri="{FF2B5EF4-FFF2-40B4-BE49-F238E27FC236}">
                  <a16:creationId xmlns:a16="http://schemas.microsoft.com/office/drawing/2014/main" id="{2C4E3A94-330C-3AB4-50F5-958344884F2B}"/>
                </a:ext>
              </a:extLst>
            </p:cNvPr>
            <p:cNvSpPr txBox="1"/>
            <p:nvPr userDrawn="1"/>
          </p:nvSpPr>
          <p:spPr>
            <a:xfrm>
              <a:off x="8585482" y="6278170"/>
              <a:ext cx="2697946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000" dirty="0">
                  <a:latin typeface="Kanit Light" panose="00000400000000000000" pitchFamily="2" charset="-34"/>
                  <a:cs typeface="Kanit Light" panose="00000400000000000000" pitchFamily="2" charset="-34"/>
                </a:rPr>
                <a:t>hcat.sci@rmutp.ac.th</a:t>
              </a:r>
            </a:p>
          </p:txBody>
        </p:sp>
        <p:sp>
          <p:nvSpPr>
            <p:cNvPr id="18" name="วงรี 17">
              <a:extLst>
                <a:ext uri="{FF2B5EF4-FFF2-40B4-BE49-F238E27FC236}">
                  <a16:creationId xmlns:a16="http://schemas.microsoft.com/office/drawing/2014/main" id="{64173FF3-F6E5-71BB-3F52-A364102D5574}"/>
                </a:ext>
              </a:extLst>
            </p:cNvPr>
            <p:cNvSpPr/>
            <p:nvPr userDrawn="1"/>
          </p:nvSpPr>
          <p:spPr>
            <a:xfrm>
              <a:off x="8135154" y="6212351"/>
              <a:ext cx="457200" cy="457200"/>
            </a:xfrm>
            <a:prstGeom prst="ellipse">
              <a:avLst/>
            </a:prstGeom>
            <a:solidFill>
              <a:srgbClr val="FFBE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9" name="Picture 8" descr="Email - Free web icons">
              <a:extLst>
                <a:ext uri="{FF2B5EF4-FFF2-40B4-BE49-F238E27FC236}">
                  <a16:creationId xmlns:a16="http://schemas.microsoft.com/office/drawing/2014/main" id="{1AD7D4CB-A5EF-E869-F30B-17D3690B857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20731" y="6297928"/>
              <a:ext cx="286046" cy="2860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0" name="กลุ่ม 19">
            <a:extLst>
              <a:ext uri="{FF2B5EF4-FFF2-40B4-BE49-F238E27FC236}">
                <a16:creationId xmlns:a16="http://schemas.microsoft.com/office/drawing/2014/main" id="{E963DE4E-D21B-2844-A6C5-0BDCDE573EF0}"/>
              </a:ext>
            </a:extLst>
          </p:cNvPr>
          <p:cNvGrpSpPr/>
          <p:nvPr/>
        </p:nvGrpSpPr>
        <p:grpSpPr>
          <a:xfrm>
            <a:off x="5510651" y="6225772"/>
            <a:ext cx="2225841" cy="457200"/>
            <a:chOff x="5510651" y="6225772"/>
            <a:chExt cx="2225841" cy="457200"/>
          </a:xfrm>
        </p:grpSpPr>
        <p:sp>
          <p:nvSpPr>
            <p:cNvPr id="21" name="กล่องข้อความ 20">
              <a:extLst>
                <a:ext uri="{FF2B5EF4-FFF2-40B4-BE49-F238E27FC236}">
                  <a16:creationId xmlns:a16="http://schemas.microsoft.com/office/drawing/2014/main" id="{FD523BD2-B12A-9BBB-E19A-C24A928657F0}"/>
                </a:ext>
              </a:extLst>
            </p:cNvPr>
            <p:cNvSpPr txBox="1"/>
            <p:nvPr userDrawn="1"/>
          </p:nvSpPr>
          <p:spPr>
            <a:xfrm>
              <a:off x="6001186" y="6264749"/>
              <a:ext cx="1735306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000" dirty="0" err="1">
                  <a:latin typeface="Kanit Light" panose="00000400000000000000" pitchFamily="2" charset="-34"/>
                  <a:cs typeface="Kanit Light" panose="00000400000000000000" pitchFamily="2" charset="-34"/>
                </a:rPr>
                <a:t>hcatscirmutp</a:t>
              </a:r>
              <a:endParaRPr lang="en-US" sz="2000" dirty="0">
                <a:latin typeface="Kanit Light" panose="00000400000000000000" pitchFamily="2" charset="-34"/>
                <a:cs typeface="Kanit Light" panose="00000400000000000000" pitchFamily="2" charset="-34"/>
              </a:endParaRPr>
            </a:p>
          </p:txBody>
        </p:sp>
        <p:sp>
          <p:nvSpPr>
            <p:cNvPr id="22" name="วงรี 21">
              <a:extLst>
                <a:ext uri="{FF2B5EF4-FFF2-40B4-BE49-F238E27FC236}">
                  <a16:creationId xmlns:a16="http://schemas.microsoft.com/office/drawing/2014/main" id="{8F8BE6FB-B506-87C6-A942-6B3D18932667}"/>
                </a:ext>
              </a:extLst>
            </p:cNvPr>
            <p:cNvSpPr/>
            <p:nvPr userDrawn="1"/>
          </p:nvSpPr>
          <p:spPr>
            <a:xfrm>
              <a:off x="5510651" y="6225772"/>
              <a:ext cx="457200" cy="457200"/>
            </a:xfrm>
            <a:prstGeom prst="ellipse">
              <a:avLst/>
            </a:prstGeom>
            <a:solidFill>
              <a:srgbClr val="FFBE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3" name="Picture 20" descr="PNG Facebook Icon">
              <a:extLst>
                <a:ext uri="{FF2B5EF4-FFF2-40B4-BE49-F238E27FC236}">
                  <a16:creationId xmlns:a16="http://schemas.microsoft.com/office/drawing/2014/main" id="{AECD6C2A-8B38-C8D1-3B51-9D39C9CAF9A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9624" b="88602" l="40306" r="72653">
                          <a14:foregroundMark x1="59694" y1="19859" x2="65000" y2="19624"/>
                          <a14:foregroundMark x1="52857" y1="85899" x2="57143" y2="85899"/>
                          <a14:foregroundMark x1="50102" y1="88602" x2="55102" y2="8848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572" t="13033" r="23086" b="10466"/>
            <a:stretch/>
          </p:blipFill>
          <p:spPr bwMode="auto">
            <a:xfrm>
              <a:off x="5601904" y="6276987"/>
              <a:ext cx="273194" cy="405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4" name="กลุ่ม 23">
            <a:extLst>
              <a:ext uri="{FF2B5EF4-FFF2-40B4-BE49-F238E27FC236}">
                <a16:creationId xmlns:a16="http://schemas.microsoft.com/office/drawing/2014/main" id="{D8E7F173-C46D-7BCA-8E09-DB5E6FCED660}"/>
              </a:ext>
            </a:extLst>
          </p:cNvPr>
          <p:cNvGrpSpPr/>
          <p:nvPr/>
        </p:nvGrpSpPr>
        <p:grpSpPr>
          <a:xfrm>
            <a:off x="1671643" y="6225772"/>
            <a:ext cx="3668946" cy="457200"/>
            <a:chOff x="1176343" y="6225772"/>
            <a:chExt cx="3668946" cy="457200"/>
          </a:xfrm>
        </p:grpSpPr>
        <p:sp>
          <p:nvSpPr>
            <p:cNvPr id="25" name="กล่องข้อความ 24">
              <a:extLst>
                <a:ext uri="{FF2B5EF4-FFF2-40B4-BE49-F238E27FC236}">
                  <a16:creationId xmlns:a16="http://schemas.microsoft.com/office/drawing/2014/main" id="{F82F3D6F-258F-7538-5026-6A8348D4F630}"/>
                </a:ext>
              </a:extLst>
            </p:cNvPr>
            <p:cNvSpPr txBox="1"/>
            <p:nvPr userDrawn="1"/>
          </p:nvSpPr>
          <p:spPr>
            <a:xfrm>
              <a:off x="1620843" y="6277392"/>
              <a:ext cx="3224446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000" dirty="0">
                  <a:latin typeface="Kanit Light" panose="00000400000000000000" pitchFamily="2" charset="-34"/>
                  <a:cs typeface="Kanit Light" panose="00000400000000000000" pitchFamily="2" charset="-34"/>
                </a:rPr>
                <a:t>https://hcat.sci.rmutp.ac.th</a:t>
              </a:r>
            </a:p>
          </p:txBody>
        </p:sp>
        <p:sp>
          <p:nvSpPr>
            <p:cNvPr id="26" name="วงรี 25">
              <a:extLst>
                <a:ext uri="{FF2B5EF4-FFF2-40B4-BE49-F238E27FC236}">
                  <a16:creationId xmlns:a16="http://schemas.microsoft.com/office/drawing/2014/main" id="{F15A7444-EEAF-89BD-BF77-11309038FF71}"/>
                </a:ext>
              </a:extLst>
            </p:cNvPr>
            <p:cNvSpPr/>
            <p:nvPr userDrawn="1"/>
          </p:nvSpPr>
          <p:spPr>
            <a:xfrm>
              <a:off x="1176343" y="6225772"/>
              <a:ext cx="457200" cy="457200"/>
            </a:xfrm>
            <a:prstGeom prst="ellipse">
              <a:avLst/>
            </a:prstGeom>
            <a:solidFill>
              <a:srgbClr val="FFBE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7" name="Picture 22">
              <a:extLst>
                <a:ext uri="{FF2B5EF4-FFF2-40B4-BE49-F238E27FC236}">
                  <a16:creationId xmlns:a16="http://schemas.microsoft.com/office/drawing/2014/main" id="{FE715FFE-5A24-E039-2272-614E15C3C26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26495" y="6280531"/>
              <a:ext cx="365760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4" name="กลุ่ม 13">
            <a:extLst>
              <a:ext uri="{FF2B5EF4-FFF2-40B4-BE49-F238E27FC236}">
                <a16:creationId xmlns:a16="http://schemas.microsoft.com/office/drawing/2014/main" id="{93E67554-CCCD-7162-C419-636D1D5D20B1}"/>
              </a:ext>
            </a:extLst>
          </p:cNvPr>
          <p:cNvGrpSpPr/>
          <p:nvPr/>
        </p:nvGrpSpPr>
        <p:grpSpPr>
          <a:xfrm>
            <a:off x="0" y="1146357"/>
            <a:ext cx="1463048" cy="5711643"/>
            <a:chOff x="0" y="1146357"/>
            <a:chExt cx="1463048" cy="5711643"/>
          </a:xfrm>
        </p:grpSpPr>
        <p:sp>
          <p:nvSpPr>
            <p:cNvPr id="11" name="Rectangle 9">
              <a:extLst>
                <a:ext uri="{FF2B5EF4-FFF2-40B4-BE49-F238E27FC236}">
                  <a16:creationId xmlns:a16="http://schemas.microsoft.com/office/drawing/2014/main" id="{CB1F3FC4-617A-B8B7-C39E-8266CEE74482}"/>
                </a:ext>
              </a:extLst>
            </p:cNvPr>
            <p:cNvSpPr/>
            <p:nvPr userDrawn="1"/>
          </p:nvSpPr>
          <p:spPr>
            <a:xfrm>
              <a:off x="8" y="2608442"/>
              <a:ext cx="382764" cy="4249558"/>
            </a:xfrm>
            <a:prstGeom prst="rect">
              <a:avLst/>
            </a:prstGeom>
            <a:solidFill>
              <a:srgbClr val="FFBE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3D58EC59-F465-E2B1-0834-FB785DD0FC77}"/>
                </a:ext>
              </a:extLst>
            </p:cNvPr>
            <p:cNvSpPr/>
            <p:nvPr userDrawn="1"/>
          </p:nvSpPr>
          <p:spPr>
            <a:xfrm>
              <a:off x="0" y="1187301"/>
              <a:ext cx="731520" cy="731520"/>
            </a:xfrm>
            <a:prstGeom prst="rect">
              <a:avLst/>
            </a:prstGeom>
            <a:solidFill>
              <a:srgbClr val="FFBE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9">
              <a:extLst>
                <a:ext uri="{FF2B5EF4-FFF2-40B4-BE49-F238E27FC236}">
                  <a16:creationId xmlns:a16="http://schemas.microsoft.com/office/drawing/2014/main" id="{EAA12DE2-3ADC-5C9B-C9B4-FFB47E68AA96}"/>
                </a:ext>
              </a:extLst>
            </p:cNvPr>
            <p:cNvSpPr/>
            <p:nvPr userDrawn="1"/>
          </p:nvSpPr>
          <p:spPr>
            <a:xfrm>
              <a:off x="731528" y="1187301"/>
              <a:ext cx="731520" cy="731520"/>
            </a:xfrm>
            <a:prstGeom prst="rect">
              <a:avLst/>
            </a:prstGeom>
            <a:solidFill>
              <a:srgbClr val="FFBE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12">
              <a:extLst>
                <a:ext uri="{FF2B5EF4-FFF2-40B4-BE49-F238E27FC236}">
                  <a16:creationId xmlns:a16="http://schemas.microsoft.com/office/drawing/2014/main" id="{7B219693-B658-09F8-B56B-A3DAEFA72601}"/>
                </a:ext>
              </a:extLst>
            </p:cNvPr>
            <p:cNvSpPr/>
            <p:nvPr userDrawn="1"/>
          </p:nvSpPr>
          <p:spPr>
            <a:xfrm>
              <a:off x="8" y="1889863"/>
              <a:ext cx="731520" cy="1394026"/>
            </a:xfrm>
            <a:prstGeom prst="rect">
              <a:avLst/>
            </a:prstGeom>
            <a:solidFill>
              <a:srgbClr val="FFBE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A111D32-D706-3004-3566-BBB83496AF9E}"/>
                </a:ext>
              </a:extLst>
            </p:cNvPr>
            <p:cNvSpPr/>
            <p:nvPr userDrawn="1"/>
          </p:nvSpPr>
          <p:spPr>
            <a:xfrm>
              <a:off x="731399" y="1904342"/>
              <a:ext cx="365760" cy="365760"/>
            </a:xfrm>
            <a:prstGeom prst="rect">
              <a:avLst/>
            </a:prstGeom>
            <a:solidFill>
              <a:srgbClr val="FFBE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รูปแบบอิสระ: รูปร่าง 3">
              <a:extLst>
                <a:ext uri="{FF2B5EF4-FFF2-40B4-BE49-F238E27FC236}">
                  <a16:creationId xmlns:a16="http://schemas.microsoft.com/office/drawing/2014/main" id="{017A4194-65D6-5A1D-64D4-2DD11CCE4391}"/>
                </a:ext>
              </a:extLst>
            </p:cNvPr>
            <p:cNvSpPr/>
            <p:nvPr userDrawn="1"/>
          </p:nvSpPr>
          <p:spPr>
            <a:xfrm>
              <a:off x="88710" y="1146357"/>
              <a:ext cx="1244001" cy="1905757"/>
            </a:xfrm>
            <a:custGeom>
              <a:avLst/>
              <a:gdLst>
                <a:gd name="connsiteX0" fmla="*/ 373133 w 1188720"/>
                <a:gd name="connsiteY0" fmla="*/ 0 h 1905757"/>
                <a:gd name="connsiteX1" fmla="*/ 731520 w 1188720"/>
                <a:gd name="connsiteY1" fmla="*/ 0 h 1905757"/>
                <a:gd name="connsiteX2" fmla="*/ 830204 w 1188720"/>
                <a:gd name="connsiteY2" fmla="*/ 0 h 1905757"/>
                <a:gd name="connsiteX3" fmla="*/ 1188720 w 1188720"/>
                <a:gd name="connsiteY3" fmla="*/ 0 h 1905757"/>
                <a:gd name="connsiteX4" fmla="*/ 1188720 w 1188720"/>
                <a:gd name="connsiteY4" fmla="*/ 597137 h 1905757"/>
                <a:gd name="connsiteX5" fmla="*/ 830204 w 1188720"/>
                <a:gd name="connsiteY5" fmla="*/ 597137 h 1905757"/>
                <a:gd name="connsiteX6" fmla="*/ 830204 w 1188720"/>
                <a:gd name="connsiteY6" fmla="*/ 948210 h 1905757"/>
                <a:gd name="connsiteX7" fmla="*/ 457071 w 1188720"/>
                <a:gd name="connsiteY7" fmla="*/ 948210 h 1905757"/>
                <a:gd name="connsiteX8" fmla="*/ 457071 w 1188720"/>
                <a:gd name="connsiteY8" fmla="*/ 1905757 h 1905757"/>
                <a:gd name="connsiteX9" fmla="*/ 0 w 1188720"/>
                <a:gd name="connsiteY9" fmla="*/ 1905757 h 1905757"/>
                <a:gd name="connsiteX10" fmla="*/ 0 w 1188720"/>
                <a:gd name="connsiteY10" fmla="*/ 1 h 1905757"/>
                <a:gd name="connsiteX11" fmla="*/ 373133 w 1188720"/>
                <a:gd name="connsiteY11" fmla="*/ 1 h 1905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88720" h="1905757">
                  <a:moveTo>
                    <a:pt x="373133" y="0"/>
                  </a:moveTo>
                  <a:lnTo>
                    <a:pt x="731520" y="0"/>
                  </a:lnTo>
                  <a:lnTo>
                    <a:pt x="830204" y="0"/>
                  </a:lnTo>
                  <a:lnTo>
                    <a:pt x="1188720" y="0"/>
                  </a:lnTo>
                  <a:lnTo>
                    <a:pt x="1188720" y="597137"/>
                  </a:lnTo>
                  <a:lnTo>
                    <a:pt x="830204" y="597137"/>
                  </a:lnTo>
                  <a:lnTo>
                    <a:pt x="830204" y="948210"/>
                  </a:lnTo>
                  <a:lnTo>
                    <a:pt x="457071" y="948210"/>
                  </a:lnTo>
                  <a:lnTo>
                    <a:pt x="457071" y="1905757"/>
                  </a:lnTo>
                  <a:lnTo>
                    <a:pt x="0" y="1905757"/>
                  </a:lnTo>
                  <a:lnTo>
                    <a:pt x="0" y="1"/>
                  </a:lnTo>
                  <a:lnTo>
                    <a:pt x="373133" y="1"/>
                  </a:ln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Rectangle 9">
              <a:extLst>
                <a:ext uri="{FF2B5EF4-FFF2-40B4-BE49-F238E27FC236}">
                  <a16:creationId xmlns:a16="http://schemas.microsoft.com/office/drawing/2014/main" id="{B79143B6-A179-039D-538D-988B14D51699}"/>
                </a:ext>
              </a:extLst>
            </p:cNvPr>
            <p:cNvSpPr/>
            <p:nvPr/>
          </p:nvSpPr>
          <p:spPr>
            <a:xfrm>
              <a:off x="469281" y="3283888"/>
              <a:ext cx="83553" cy="3574111"/>
            </a:xfrm>
            <a:prstGeom prst="rect">
              <a:avLst/>
            </a:prstGeom>
            <a:solidFill>
              <a:srgbClr val="FFBE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170131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งานนำเสนอ1" id="{054A8614-4629-418D-9E84-B51AB4C0D5C4}" vid="{6E548D41-A62C-4FC5-B059-3594A0A7C8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</TotalTime>
  <Words>21</Words>
  <Application>Microsoft Office PowerPoint</Application>
  <PresentationFormat>แบบจอกว้าง</PresentationFormat>
  <Paragraphs>3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8" baseType="lpstr">
      <vt:lpstr>Amasis MT Pro Black</vt:lpstr>
      <vt:lpstr>Arial</vt:lpstr>
      <vt:lpstr>Calibri</vt:lpstr>
      <vt:lpstr>Kanit</vt:lpstr>
      <vt:lpstr>Kanit Light</vt:lpstr>
      <vt:lpstr>Kanit Medium</vt:lpstr>
      <vt:lpstr>ธีมของ Office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วรวิทย์ จันทร์สุวรรณ</dc:creator>
  <cp:lastModifiedBy>วรวิทย์ จันทร์สุวรรณ</cp:lastModifiedBy>
  <cp:revision>4</cp:revision>
  <dcterms:created xsi:type="dcterms:W3CDTF">2023-02-09T07:31:14Z</dcterms:created>
  <dcterms:modified xsi:type="dcterms:W3CDTF">2023-02-21T03:20:16Z</dcterms:modified>
</cp:coreProperties>
</file>